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  <p:sldMasterId id="2147483701" r:id="rId2"/>
  </p:sldMasterIdLst>
  <p:sldIdLst>
    <p:sldId id="265" r:id="rId3"/>
    <p:sldId id="261" r:id="rId4"/>
    <p:sldId id="259" r:id="rId5"/>
    <p:sldId id="264" r:id="rId6"/>
    <p:sldId id="263" r:id="rId7"/>
    <p:sldId id="262" r:id="rId8"/>
    <p:sldId id="258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ndar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1746" y="-34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E23D264-37D5-4AE0-A901-6CBC8E9DE39F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E440B35-C157-4AC4-AC76-A0BB830E0A2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1A09E0-0CE8-4604-9BE2-E20B71DE14D6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04CBD-C548-4AEF-B3DD-D2CFDE84508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6FA8B4F-4ACF-4566-98E2-69E7CE56B65F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03474A3-AD14-4CC0-854F-5630C06F24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5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9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10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81D3D9-A08F-439D-BD33-05CDB752EF80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CFB25-0CF2-4622-93CE-860FF701EA31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6303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86BF15-AD9C-413A-88D8-E7D3AE1FBB26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70C1B1-A61D-437A-8173-3349362A3D68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926393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13"/>
          <p:cNvSpPr/>
          <p:nvPr/>
        </p:nvSpPr>
        <p:spPr>
          <a:xfrm>
            <a:off x="228600" y="228600"/>
            <a:ext cx="8696325" cy="473710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Freeform 14"/>
          <p:cNvSpPr>
            <a:spLocks/>
          </p:cNvSpPr>
          <p:nvPr/>
        </p:nvSpPr>
        <p:spPr bwMode="hidden">
          <a:xfrm>
            <a:off x="6046788" y="4203700"/>
            <a:ext cx="2876550" cy="714375"/>
          </a:xfrm>
          <a:custGeom>
            <a:avLst/>
            <a:gdLst>
              <a:gd name="T0" fmla="*/ 2700 w 2706"/>
              <a:gd name="T1" fmla="*/ 0 h 640"/>
              <a:gd name="T2" fmla="*/ 2700 w 2706"/>
              <a:gd name="T3" fmla="*/ 0 h 640"/>
              <a:gd name="T4" fmla="*/ 2586 w 2706"/>
              <a:gd name="T5" fmla="*/ 18 h 640"/>
              <a:gd name="T6" fmla="*/ 2470 w 2706"/>
              <a:gd name="T7" fmla="*/ 38 h 640"/>
              <a:gd name="T8" fmla="*/ 2352 w 2706"/>
              <a:gd name="T9" fmla="*/ 60 h 640"/>
              <a:gd name="T10" fmla="*/ 2230 w 2706"/>
              <a:gd name="T11" fmla="*/ 82 h 640"/>
              <a:gd name="T12" fmla="*/ 2106 w 2706"/>
              <a:gd name="T13" fmla="*/ 108 h 640"/>
              <a:gd name="T14" fmla="*/ 1978 w 2706"/>
              <a:gd name="T15" fmla="*/ 134 h 640"/>
              <a:gd name="T16" fmla="*/ 1848 w 2706"/>
              <a:gd name="T17" fmla="*/ 164 h 640"/>
              <a:gd name="T18" fmla="*/ 1714 w 2706"/>
              <a:gd name="T19" fmla="*/ 194 h 640"/>
              <a:gd name="T20" fmla="*/ 1714 w 2706"/>
              <a:gd name="T21" fmla="*/ 194 h 640"/>
              <a:gd name="T22" fmla="*/ 1472 w 2706"/>
              <a:gd name="T23" fmla="*/ 252 h 640"/>
              <a:gd name="T24" fmla="*/ 1236 w 2706"/>
              <a:gd name="T25" fmla="*/ 304 h 640"/>
              <a:gd name="T26" fmla="*/ 1010 w 2706"/>
              <a:gd name="T27" fmla="*/ 352 h 640"/>
              <a:gd name="T28" fmla="*/ 792 w 2706"/>
              <a:gd name="T29" fmla="*/ 398 h 640"/>
              <a:gd name="T30" fmla="*/ 584 w 2706"/>
              <a:gd name="T31" fmla="*/ 438 h 640"/>
              <a:gd name="T32" fmla="*/ 382 w 2706"/>
              <a:gd name="T33" fmla="*/ 474 h 640"/>
              <a:gd name="T34" fmla="*/ 188 w 2706"/>
              <a:gd name="T35" fmla="*/ 508 h 640"/>
              <a:gd name="T36" fmla="*/ 0 w 2706"/>
              <a:gd name="T37" fmla="*/ 538 h 640"/>
              <a:gd name="T38" fmla="*/ 0 w 2706"/>
              <a:gd name="T39" fmla="*/ 538 h 640"/>
              <a:gd name="T40" fmla="*/ 130 w 2706"/>
              <a:gd name="T41" fmla="*/ 556 h 640"/>
              <a:gd name="T42" fmla="*/ 254 w 2706"/>
              <a:gd name="T43" fmla="*/ 572 h 640"/>
              <a:gd name="T44" fmla="*/ 374 w 2706"/>
              <a:gd name="T45" fmla="*/ 586 h 640"/>
              <a:gd name="T46" fmla="*/ 492 w 2706"/>
              <a:gd name="T47" fmla="*/ 598 h 640"/>
              <a:gd name="T48" fmla="*/ 606 w 2706"/>
              <a:gd name="T49" fmla="*/ 610 h 640"/>
              <a:gd name="T50" fmla="*/ 716 w 2706"/>
              <a:gd name="T51" fmla="*/ 618 h 640"/>
              <a:gd name="T52" fmla="*/ 822 w 2706"/>
              <a:gd name="T53" fmla="*/ 626 h 640"/>
              <a:gd name="T54" fmla="*/ 926 w 2706"/>
              <a:gd name="T55" fmla="*/ 632 h 640"/>
              <a:gd name="T56" fmla="*/ 1028 w 2706"/>
              <a:gd name="T57" fmla="*/ 636 h 640"/>
              <a:gd name="T58" fmla="*/ 1126 w 2706"/>
              <a:gd name="T59" fmla="*/ 638 h 640"/>
              <a:gd name="T60" fmla="*/ 1220 w 2706"/>
              <a:gd name="T61" fmla="*/ 640 h 640"/>
              <a:gd name="T62" fmla="*/ 1312 w 2706"/>
              <a:gd name="T63" fmla="*/ 640 h 640"/>
              <a:gd name="T64" fmla="*/ 1402 w 2706"/>
              <a:gd name="T65" fmla="*/ 638 h 640"/>
              <a:gd name="T66" fmla="*/ 1490 w 2706"/>
              <a:gd name="T67" fmla="*/ 636 h 640"/>
              <a:gd name="T68" fmla="*/ 1574 w 2706"/>
              <a:gd name="T69" fmla="*/ 632 h 640"/>
              <a:gd name="T70" fmla="*/ 1656 w 2706"/>
              <a:gd name="T71" fmla="*/ 626 h 640"/>
              <a:gd name="T72" fmla="*/ 1734 w 2706"/>
              <a:gd name="T73" fmla="*/ 620 h 640"/>
              <a:gd name="T74" fmla="*/ 1812 w 2706"/>
              <a:gd name="T75" fmla="*/ 612 h 640"/>
              <a:gd name="T76" fmla="*/ 1886 w 2706"/>
              <a:gd name="T77" fmla="*/ 602 h 640"/>
              <a:gd name="T78" fmla="*/ 1960 w 2706"/>
              <a:gd name="T79" fmla="*/ 592 h 640"/>
              <a:gd name="T80" fmla="*/ 2030 w 2706"/>
              <a:gd name="T81" fmla="*/ 580 h 640"/>
              <a:gd name="T82" fmla="*/ 2100 w 2706"/>
              <a:gd name="T83" fmla="*/ 568 h 640"/>
              <a:gd name="T84" fmla="*/ 2166 w 2706"/>
              <a:gd name="T85" fmla="*/ 554 h 640"/>
              <a:gd name="T86" fmla="*/ 2232 w 2706"/>
              <a:gd name="T87" fmla="*/ 540 h 640"/>
              <a:gd name="T88" fmla="*/ 2296 w 2706"/>
              <a:gd name="T89" fmla="*/ 524 h 640"/>
              <a:gd name="T90" fmla="*/ 2358 w 2706"/>
              <a:gd name="T91" fmla="*/ 508 h 640"/>
              <a:gd name="T92" fmla="*/ 2418 w 2706"/>
              <a:gd name="T93" fmla="*/ 490 h 640"/>
              <a:gd name="T94" fmla="*/ 2478 w 2706"/>
              <a:gd name="T95" fmla="*/ 472 h 640"/>
              <a:gd name="T96" fmla="*/ 2592 w 2706"/>
              <a:gd name="T97" fmla="*/ 432 h 640"/>
              <a:gd name="T98" fmla="*/ 2702 w 2706"/>
              <a:gd name="T99" fmla="*/ 390 h 640"/>
              <a:gd name="T100" fmla="*/ 2702 w 2706"/>
              <a:gd name="T101" fmla="*/ 390 h 640"/>
              <a:gd name="T102" fmla="*/ 2706 w 2706"/>
              <a:gd name="T103" fmla="*/ 388 h 640"/>
              <a:gd name="T104" fmla="*/ 2706 w 2706"/>
              <a:gd name="T105" fmla="*/ 388 h 640"/>
              <a:gd name="T106" fmla="*/ 2706 w 2706"/>
              <a:gd name="T107" fmla="*/ 0 h 640"/>
              <a:gd name="T108" fmla="*/ 2706 w 2706"/>
              <a:gd name="T109" fmla="*/ 0 h 640"/>
              <a:gd name="T110" fmla="*/ 2700 w 2706"/>
              <a:gd name="T111" fmla="*/ 0 h 640"/>
              <a:gd name="T112" fmla="*/ 2700 w 2706"/>
              <a:gd name="T113" fmla="*/ 0 h 64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6" y="388"/>
                </a:lnTo>
                <a:lnTo>
                  <a:pt x="2706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1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6" name="Freeform 18"/>
          <p:cNvSpPr>
            <a:spLocks/>
          </p:cNvSpPr>
          <p:nvPr/>
        </p:nvSpPr>
        <p:spPr bwMode="hidden">
          <a:xfrm>
            <a:off x="2619375" y="4075113"/>
            <a:ext cx="5545138" cy="850900"/>
          </a:xfrm>
          <a:custGeom>
            <a:avLst/>
            <a:gdLst>
              <a:gd name="T0" fmla="*/ 5216 w 5216"/>
              <a:gd name="T1" fmla="*/ 714 h 762"/>
              <a:gd name="T2" fmla="*/ 4984 w 5216"/>
              <a:gd name="T3" fmla="*/ 686 h 762"/>
              <a:gd name="T4" fmla="*/ 4478 w 5216"/>
              <a:gd name="T5" fmla="*/ 610 h 762"/>
              <a:gd name="T6" fmla="*/ 3914 w 5216"/>
              <a:gd name="T7" fmla="*/ 508 h 762"/>
              <a:gd name="T8" fmla="*/ 3286 w 5216"/>
              <a:gd name="T9" fmla="*/ 374 h 762"/>
              <a:gd name="T10" fmla="*/ 2946 w 5216"/>
              <a:gd name="T11" fmla="*/ 296 h 762"/>
              <a:gd name="T12" fmla="*/ 2682 w 5216"/>
              <a:gd name="T13" fmla="*/ 236 h 762"/>
              <a:gd name="T14" fmla="*/ 2430 w 5216"/>
              <a:gd name="T15" fmla="*/ 184 h 762"/>
              <a:gd name="T16" fmla="*/ 2190 w 5216"/>
              <a:gd name="T17" fmla="*/ 140 h 762"/>
              <a:gd name="T18" fmla="*/ 1960 w 5216"/>
              <a:gd name="T19" fmla="*/ 102 h 762"/>
              <a:gd name="T20" fmla="*/ 1740 w 5216"/>
              <a:gd name="T21" fmla="*/ 72 h 762"/>
              <a:gd name="T22" fmla="*/ 1334 w 5216"/>
              <a:gd name="T23" fmla="*/ 28 h 762"/>
              <a:gd name="T24" fmla="*/ 970 w 5216"/>
              <a:gd name="T25" fmla="*/ 4 h 762"/>
              <a:gd name="T26" fmla="*/ 644 w 5216"/>
              <a:gd name="T27" fmla="*/ 0 h 762"/>
              <a:gd name="T28" fmla="*/ 358 w 5216"/>
              <a:gd name="T29" fmla="*/ 10 h 762"/>
              <a:gd name="T30" fmla="*/ 110 w 5216"/>
              <a:gd name="T31" fmla="*/ 32 h 762"/>
              <a:gd name="T32" fmla="*/ 0 w 5216"/>
              <a:gd name="T33" fmla="*/ 48 h 762"/>
              <a:gd name="T34" fmla="*/ 314 w 5216"/>
              <a:gd name="T35" fmla="*/ 86 h 762"/>
              <a:gd name="T36" fmla="*/ 652 w 5216"/>
              <a:gd name="T37" fmla="*/ 140 h 762"/>
              <a:gd name="T38" fmla="*/ 1014 w 5216"/>
              <a:gd name="T39" fmla="*/ 210 h 762"/>
              <a:gd name="T40" fmla="*/ 1402 w 5216"/>
              <a:gd name="T41" fmla="*/ 296 h 762"/>
              <a:gd name="T42" fmla="*/ 1756 w 5216"/>
              <a:gd name="T43" fmla="*/ 378 h 762"/>
              <a:gd name="T44" fmla="*/ 2408 w 5216"/>
              <a:gd name="T45" fmla="*/ 516 h 762"/>
              <a:gd name="T46" fmla="*/ 2708 w 5216"/>
              <a:gd name="T47" fmla="*/ 572 h 762"/>
              <a:gd name="T48" fmla="*/ 2992 w 5216"/>
              <a:gd name="T49" fmla="*/ 620 h 762"/>
              <a:gd name="T50" fmla="*/ 3260 w 5216"/>
              <a:gd name="T51" fmla="*/ 662 h 762"/>
              <a:gd name="T52" fmla="*/ 3512 w 5216"/>
              <a:gd name="T53" fmla="*/ 694 h 762"/>
              <a:gd name="T54" fmla="*/ 3750 w 5216"/>
              <a:gd name="T55" fmla="*/ 722 h 762"/>
              <a:gd name="T56" fmla="*/ 3974 w 5216"/>
              <a:gd name="T57" fmla="*/ 740 h 762"/>
              <a:gd name="T58" fmla="*/ 4184 w 5216"/>
              <a:gd name="T59" fmla="*/ 754 h 762"/>
              <a:gd name="T60" fmla="*/ 4384 w 5216"/>
              <a:gd name="T61" fmla="*/ 762 h 762"/>
              <a:gd name="T62" fmla="*/ 4570 w 5216"/>
              <a:gd name="T63" fmla="*/ 762 h 762"/>
              <a:gd name="T64" fmla="*/ 4746 w 5216"/>
              <a:gd name="T65" fmla="*/ 758 h 762"/>
              <a:gd name="T66" fmla="*/ 4912 w 5216"/>
              <a:gd name="T67" fmla="*/ 748 h 762"/>
              <a:gd name="T68" fmla="*/ 5068 w 5216"/>
              <a:gd name="T69" fmla="*/ 732 h 762"/>
              <a:gd name="T70" fmla="*/ 5216 w 5216"/>
              <a:gd name="T71" fmla="*/ 714 h 76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39999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7" name="Freeform 22"/>
          <p:cNvSpPr>
            <a:spLocks/>
          </p:cNvSpPr>
          <p:nvPr/>
        </p:nvSpPr>
        <p:spPr bwMode="hidden">
          <a:xfrm>
            <a:off x="2828925" y="4087813"/>
            <a:ext cx="5467350" cy="774700"/>
          </a:xfrm>
          <a:custGeom>
            <a:avLst/>
            <a:gdLst>
              <a:gd name="T0" fmla="*/ 0 w 5144"/>
              <a:gd name="T1" fmla="*/ 70 h 694"/>
              <a:gd name="T2" fmla="*/ 0 w 5144"/>
              <a:gd name="T3" fmla="*/ 70 h 694"/>
              <a:gd name="T4" fmla="*/ 18 w 5144"/>
              <a:gd name="T5" fmla="*/ 66 h 694"/>
              <a:gd name="T6" fmla="*/ 72 w 5144"/>
              <a:gd name="T7" fmla="*/ 56 h 694"/>
              <a:gd name="T8" fmla="*/ 164 w 5144"/>
              <a:gd name="T9" fmla="*/ 42 h 694"/>
              <a:gd name="T10" fmla="*/ 224 w 5144"/>
              <a:gd name="T11" fmla="*/ 34 h 694"/>
              <a:gd name="T12" fmla="*/ 294 w 5144"/>
              <a:gd name="T13" fmla="*/ 26 h 694"/>
              <a:gd name="T14" fmla="*/ 372 w 5144"/>
              <a:gd name="T15" fmla="*/ 20 h 694"/>
              <a:gd name="T16" fmla="*/ 462 w 5144"/>
              <a:gd name="T17" fmla="*/ 14 h 694"/>
              <a:gd name="T18" fmla="*/ 560 w 5144"/>
              <a:gd name="T19" fmla="*/ 8 h 694"/>
              <a:gd name="T20" fmla="*/ 670 w 5144"/>
              <a:gd name="T21" fmla="*/ 4 h 694"/>
              <a:gd name="T22" fmla="*/ 790 w 5144"/>
              <a:gd name="T23" fmla="*/ 2 h 694"/>
              <a:gd name="T24" fmla="*/ 920 w 5144"/>
              <a:gd name="T25" fmla="*/ 0 h 694"/>
              <a:gd name="T26" fmla="*/ 1060 w 5144"/>
              <a:gd name="T27" fmla="*/ 2 h 694"/>
              <a:gd name="T28" fmla="*/ 1210 w 5144"/>
              <a:gd name="T29" fmla="*/ 6 h 694"/>
              <a:gd name="T30" fmla="*/ 1372 w 5144"/>
              <a:gd name="T31" fmla="*/ 14 h 694"/>
              <a:gd name="T32" fmla="*/ 1544 w 5144"/>
              <a:gd name="T33" fmla="*/ 24 h 694"/>
              <a:gd name="T34" fmla="*/ 1726 w 5144"/>
              <a:gd name="T35" fmla="*/ 40 h 694"/>
              <a:gd name="T36" fmla="*/ 1920 w 5144"/>
              <a:gd name="T37" fmla="*/ 58 h 694"/>
              <a:gd name="T38" fmla="*/ 2126 w 5144"/>
              <a:gd name="T39" fmla="*/ 80 h 694"/>
              <a:gd name="T40" fmla="*/ 2342 w 5144"/>
              <a:gd name="T41" fmla="*/ 106 h 694"/>
              <a:gd name="T42" fmla="*/ 2570 w 5144"/>
              <a:gd name="T43" fmla="*/ 138 h 694"/>
              <a:gd name="T44" fmla="*/ 2808 w 5144"/>
              <a:gd name="T45" fmla="*/ 174 h 694"/>
              <a:gd name="T46" fmla="*/ 3058 w 5144"/>
              <a:gd name="T47" fmla="*/ 216 h 694"/>
              <a:gd name="T48" fmla="*/ 3320 w 5144"/>
              <a:gd name="T49" fmla="*/ 266 h 694"/>
              <a:gd name="T50" fmla="*/ 3594 w 5144"/>
              <a:gd name="T51" fmla="*/ 320 h 694"/>
              <a:gd name="T52" fmla="*/ 3880 w 5144"/>
              <a:gd name="T53" fmla="*/ 380 h 694"/>
              <a:gd name="T54" fmla="*/ 4178 w 5144"/>
              <a:gd name="T55" fmla="*/ 448 h 694"/>
              <a:gd name="T56" fmla="*/ 4488 w 5144"/>
              <a:gd name="T57" fmla="*/ 522 h 694"/>
              <a:gd name="T58" fmla="*/ 4810 w 5144"/>
              <a:gd name="T59" fmla="*/ 604 h 694"/>
              <a:gd name="T60" fmla="*/ 5144 w 5144"/>
              <a:gd name="T61" fmla="*/ 694 h 694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</a:gdLst>
            <a:ahLst/>
            <a:cxnLst>
              <a:cxn ang="T62">
                <a:pos x="T0" y="T1"/>
              </a:cxn>
              <a:cxn ang="T63">
                <a:pos x="T2" y="T3"/>
              </a:cxn>
              <a:cxn ang="T64">
                <a:pos x="T4" y="T5"/>
              </a:cxn>
              <a:cxn ang="T65">
                <a:pos x="T6" y="T7"/>
              </a:cxn>
              <a:cxn ang="T66">
                <a:pos x="T8" y="T9"/>
              </a:cxn>
              <a:cxn ang="T67">
                <a:pos x="T10" y="T11"/>
              </a:cxn>
              <a:cxn ang="T68">
                <a:pos x="T12" y="T13"/>
              </a:cxn>
              <a:cxn ang="T69">
                <a:pos x="T14" y="T15"/>
              </a:cxn>
              <a:cxn ang="T70">
                <a:pos x="T16" y="T17"/>
              </a:cxn>
              <a:cxn ang="T71">
                <a:pos x="T18" y="T19"/>
              </a:cxn>
              <a:cxn ang="T72">
                <a:pos x="T20" y="T21"/>
              </a:cxn>
              <a:cxn ang="T73">
                <a:pos x="T22" y="T23"/>
              </a:cxn>
              <a:cxn ang="T74">
                <a:pos x="T24" y="T25"/>
              </a:cxn>
              <a:cxn ang="T75">
                <a:pos x="T26" y="T27"/>
              </a:cxn>
              <a:cxn ang="T76">
                <a:pos x="T28" y="T29"/>
              </a:cxn>
              <a:cxn ang="T77">
                <a:pos x="T30" y="T31"/>
              </a:cxn>
              <a:cxn ang="T78">
                <a:pos x="T32" y="T33"/>
              </a:cxn>
              <a:cxn ang="T79">
                <a:pos x="T34" y="T35"/>
              </a:cxn>
              <a:cxn ang="T80">
                <a:pos x="T36" y="T37"/>
              </a:cxn>
              <a:cxn ang="T81">
                <a:pos x="T38" y="T39"/>
              </a:cxn>
              <a:cxn ang="T82">
                <a:pos x="T40" y="T41"/>
              </a:cxn>
              <a:cxn ang="T83">
                <a:pos x="T42" y="T43"/>
              </a:cxn>
              <a:cxn ang="T84">
                <a:pos x="T44" y="T45"/>
              </a:cxn>
              <a:cxn ang="T85">
                <a:pos x="T46" y="T47"/>
              </a:cxn>
              <a:cxn ang="T86">
                <a:pos x="T48" y="T49"/>
              </a:cxn>
              <a:cxn ang="T87">
                <a:pos x="T50" y="T51"/>
              </a:cxn>
              <a:cxn ang="T88">
                <a:pos x="T52" y="T53"/>
              </a:cxn>
              <a:cxn ang="T89">
                <a:pos x="T54" y="T55"/>
              </a:cxn>
              <a:cxn ang="T90">
                <a:pos x="T56" y="T57"/>
              </a:cxn>
              <a:cxn ang="T91">
                <a:pos x="T58" y="T59"/>
              </a:cxn>
              <a:cxn ang="T92">
                <a:pos x="T60" y="T61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8" name="Freeform 26"/>
          <p:cNvSpPr>
            <a:spLocks/>
          </p:cNvSpPr>
          <p:nvPr/>
        </p:nvSpPr>
        <p:spPr bwMode="hidden">
          <a:xfrm>
            <a:off x="5610225" y="4073525"/>
            <a:ext cx="3306763" cy="652463"/>
          </a:xfrm>
          <a:custGeom>
            <a:avLst/>
            <a:gdLst>
              <a:gd name="T0" fmla="*/ 0 w 3112"/>
              <a:gd name="T1" fmla="*/ 584 h 584"/>
              <a:gd name="T2" fmla="*/ 0 w 3112"/>
              <a:gd name="T3" fmla="*/ 584 h 584"/>
              <a:gd name="T4" fmla="*/ 90 w 3112"/>
              <a:gd name="T5" fmla="*/ 560 h 584"/>
              <a:gd name="T6" fmla="*/ 336 w 3112"/>
              <a:gd name="T7" fmla="*/ 498 h 584"/>
              <a:gd name="T8" fmla="*/ 506 w 3112"/>
              <a:gd name="T9" fmla="*/ 456 h 584"/>
              <a:gd name="T10" fmla="*/ 702 w 3112"/>
              <a:gd name="T11" fmla="*/ 410 h 584"/>
              <a:gd name="T12" fmla="*/ 920 w 3112"/>
              <a:gd name="T13" fmla="*/ 360 h 584"/>
              <a:gd name="T14" fmla="*/ 1154 w 3112"/>
              <a:gd name="T15" fmla="*/ 306 h 584"/>
              <a:gd name="T16" fmla="*/ 1402 w 3112"/>
              <a:gd name="T17" fmla="*/ 254 h 584"/>
              <a:gd name="T18" fmla="*/ 1656 w 3112"/>
              <a:gd name="T19" fmla="*/ 202 h 584"/>
              <a:gd name="T20" fmla="*/ 1916 w 3112"/>
              <a:gd name="T21" fmla="*/ 154 h 584"/>
              <a:gd name="T22" fmla="*/ 2174 w 3112"/>
              <a:gd name="T23" fmla="*/ 108 h 584"/>
              <a:gd name="T24" fmla="*/ 2302 w 3112"/>
              <a:gd name="T25" fmla="*/ 88 h 584"/>
              <a:gd name="T26" fmla="*/ 2426 w 3112"/>
              <a:gd name="T27" fmla="*/ 68 h 584"/>
              <a:gd name="T28" fmla="*/ 2550 w 3112"/>
              <a:gd name="T29" fmla="*/ 52 h 584"/>
              <a:gd name="T30" fmla="*/ 2670 w 3112"/>
              <a:gd name="T31" fmla="*/ 36 h 584"/>
              <a:gd name="T32" fmla="*/ 2788 w 3112"/>
              <a:gd name="T33" fmla="*/ 24 h 584"/>
              <a:gd name="T34" fmla="*/ 2900 w 3112"/>
              <a:gd name="T35" fmla="*/ 14 h 584"/>
              <a:gd name="T36" fmla="*/ 3008 w 3112"/>
              <a:gd name="T37" fmla="*/ 6 h 584"/>
              <a:gd name="T38" fmla="*/ 3112 w 3112"/>
              <a:gd name="T39" fmla="*/ 0 h 584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 useBgFill="1">
        <p:nvSpPr>
          <p:cNvPr id="9" name="Freeform 10"/>
          <p:cNvSpPr>
            <a:spLocks/>
          </p:cNvSpPr>
          <p:nvPr/>
        </p:nvSpPr>
        <p:spPr bwMode="hidden">
          <a:xfrm>
            <a:off x="211138" y="4059238"/>
            <a:ext cx="8723312" cy="1328737"/>
          </a:xfrm>
          <a:custGeom>
            <a:avLst/>
            <a:gdLst>
              <a:gd name="T0" fmla="*/ 8192 w 8196"/>
              <a:gd name="T1" fmla="*/ 512 h 1192"/>
              <a:gd name="T2" fmla="*/ 8040 w 8196"/>
              <a:gd name="T3" fmla="*/ 570 h 1192"/>
              <a:gd name="T4" fmla="*/ 7878 w 8196"/>
              <a:gd name="T5" fmla="*/ 620 h 1192"/>
              <a:gd name="T6" fmla="*/ 7706 w 8196"/>
              <a:gd name="T7" fmla="*/ 666 h 1192"/>
              <a:gd name="T8" fmla="*/ 7522 w 8196"/>
              <a:gd name="T9" fmla="*/ 702 h 1192"/>
              <a:gd name="T10" fmla="*/ 7322 w 8196"/>
              <a:gd name="T11" fmla="*/ 730 h 1192"/>
              <a:gd name="T12" fmla="*/ 7106 w 8196"/>
              <a:gd name="T13" fmla="*/ 750 h 1192"/>
              <a:gd name="T14" fmla="*/ 6872 w 8196"/>
              <a:gd name="T15" fmla="*/ 762 h 1192"/>
              <a:gd name="T16" fmla="*/ 6618 w 8196"/>
              <a:gd name="T17" fmla="*/ 760 h 1192"/>
              <a:gd name="T18" fmla="*/ 6342 w 8196"/>
              <a:gd name="T19" fmla="*/ 750 h 1192"/>
              <a:gd name="T20" fmla="*/ 6042 w 8196"/>
              <a:gd name="T21" fmla="*/ 726 h 1192"/>
              <a:gd name="T22" fmla="*/ 5716 w 8196"/>
              <a:gd name="T23" fmla="*/ 690 h 1192"/>
              <a:gd name="T24" fmla="*/ 5364 w 8196"/>
              <a:gd name="T25" fmla="*/ 642 h 1192"/>
              <a:gd name="T26" fmla="*/ 4982 w 8196"/>
              <a:gd name="T27" fmla="*/ 578 h 1192"/>
              <a:gd name="T28" fmla="*/ 4568 w 8196"/>
              <a:gd name="T29" fmla="*/ 500 h 1192"/>
              <a:gd name="T30" fmla="*/ 4122 w 8196"/>
              <a:gd name="T31" fmla="*/ 406 h 1192"/>
              <a:gd name="T32" fmla="*/ 3640 w 8196"/>
              <a:gd name="T33" fmla="*/ 296 h 1192"/>
              <a:gd name="T34" fmla="*/ 3396 w 8196"/>
              <a:gd name="T35" fmla="*/ 240 h 1192"/>
              <a:gd name="T36" fmla="*/ 2934 w 8196"/>
              <a:gd name="T37" fmla="*/ 148 h 1192"/>
              <a:gd name="T38" fmla="*/ 2512 w 8196"/>
              <a:gd name="T39" fmla="*/ 82 h 1192"/>
              <a:gd name="T40" fmla="*/ 2126 w 8196"/>
              <a:gd name="T41" fmla="*/ 36 h 1192"/>
              <a:gd name="T42" fmla="*/ 1776 w 8196"/>
              <a:gd name="T43" fmla="*/ 10 h 1192"/>
              <a:gd name="T44" fmla="*/ 1462 w 8196"/>
              <a:gd name="T45" fmla="*/ 0 h 1192"/>
              <a:gd name="T46" fmla="*/ 1182 w 8196"/>
              <a:gd name="T47" fmla="*/ 4 h 1192"/>
              <a:gd name="T48" fmla="*/ 934 w 8196"/>
              <a:gd name="T49" fmla="*/ 20 h 1192"/>
              <a:gd name="T50" fmla="*/ 716 w 8196"/>
              <a:gd name="T51" fmla="*/ 44 h 1192"/>
              <a:gd name="T52" fmla="*/ 530 w 8196"/>
              <a:gd name="T53" fmla="*/ 74 h 1192"/>
              <a:gd name="T54" fmla="*/ 374 w 8196"/>
              <a:gd name="T55" fmla="*/ 108 h 1192"/>
              <a:gd name="T56" fmla="*/ 248 w 8196"/>
              <a:gd name="T57" fmla="*/ 144 h 1192"/>
              <a:gd name="T58" fmla="*/ 148 w 8196"/>
              <a:gd name="T59" fmla="*/ 176 h 1192"/>
              <a:gd name="T60" fmla="*/ 48 w 8196"/>
              <a:gd name="T61" fmla="*/ 216 h 1192"/>
              <a:gd name="T62" fmla="*/ 0 w 8196"/>
              <a:gd name="T63" fmla="*/ 240 h 1192"/>
              <a:gd name="T64" fmla="*/ 8192 w 8196"/>
              <a:gd name="T65" fmla="*/ 1192 h 1192"/>
              <a:gd name="T66" fmla="*/ 8196 w 8196"/>
              <a:gd name="T67" fmla="*/ 1186 h 1192"/>
              <a:gd name="T68" fmla="*/ 8196 w 8196"/>
              <a:gd name="T69" fmla="*/ 510 h 1192"/>
              <a:gd name="T70" fmla="*/ 8192 w 8196"/>
              <a:gd name="T71" fmla="*/ 512 h 1192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510"/>
                </a:lnTo>
                <a:lnTo>
                  <a:pt x="8192" y="512"/>
                </a:lnTo>
                <a:close/>
              </a:path>
            </a:pathLst>
          </a:custGeom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ru-RU" smtClean="0">
              <a:solidFill>
                <a:prstClr val="black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D96B56-85D8-4266-B4EB-F4C44261EA44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E986EB-E74D-4E29-A5A9-5F7139E2E706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3291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94E74E-EFFB-4769-B23F-89CD1970F733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D6C0E-2AB4-4704-9E2F-C1C07AFE17D8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30771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366CCD-A9EA-450B-A5EE-482F6782D956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817D58-FDD7-48DB-8AA4-7D3F924CEA13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500838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1A2E5B-3CD1-444E-B291-CD7BDFFB7E78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33CD69-B798-43A5-A832-69B476F9E744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478258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ounded Rectangle 11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3" name="Group 5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0325"/>
            <a:chOff x="-3905251" y="4294188"/>
            <a:chExt cx="13027839" cy="1892300"/>
          </a:xfrm>
        </p:grpSpPr>
        <p:sp>
          <p:nvSpPr>
            <p:cNvPr id="4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5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6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8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9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9D53-EE46-4AD4-A990-A8C07955D566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0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1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A46F3A-5010-4FD4-906A-9877E6D92434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746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23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ABC4B2-422D-4F91-930E-A3EC6F90F758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3ED43D-6D83-453D-9704-7FA1BA287047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13025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EFFABB1-777D-4920-85FB-F7C410B78A6A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07A1925-5F60-4CA9-BE03-B8C55F845A31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14"/>
          <p:cNvSpPr/>
          <p:nvPr/>
        </p:nvSpPr>
        <p:spPr>
          <a:xfrm>
            <a:off x="228600" y="228600"/>
            <a:ext cx="8696325" cy="6035675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6" name="Group 8"/>
          <p:cNvGrpSpPr>
            <a:grpSpLocks noChangeAspect="1"/>
          </p:cNvGrpSpPr>
          <p:nvPr/>
        </p:nvGrpSpPr>
        <p:grpSpPr bwMode="auto">
          <a:xfrm>
            <a:off x="211138" y="5354638"/>
            <a:ext cx="8723312" cy="1330325"/>
            <a:chOff x="-3905250" y="4294188"/>
            <a:chExt cx="13011150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 rtlCol="0">
            <a:normAutofit/>
          </a:bodyPr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12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E00A0-D2EF-439A-85B1-99A58D25233A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3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4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FDAE46-06C3-408E-9D0C-AF0F72B2F3FB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22901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B04101-CDEE-4F13-910F-6FE4FB76DCB2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405D91-9D56-4265-9A28-75EAF0268815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140389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20"/>
          <p:cNvSpPr/>
          <p:nvPr/>
        </p:nvSpPr>
        <p:spPr bwMode="hidden">
          <a:xfrm>
            <a:off x="228600" y="228600"/>
            <a:ext cx="8696325" cy="1427163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5" name="Group 14"/>
          <p:cNvGrpSpPr>
            <a:grpSpLocks noChangeAspect="1"/>
          </p:cNvGrpSpPr>
          <p:nvPr/>
        </p:nvGrpSpPr>
        <p:grpSpPr bwMode="auto">
          <a:xfrm>
            <a:off x="211138" y="714375"/>
            <a:ext cx="8723312" cy="1331913"/>
            <a:chOff x="-3905250" y="4294188"/>
            <a:chExt cx="13011150" cy="1892300"/>
          </a:xfrm>
        </p:grpSpPr>
        <p:sp>
          <p:nvSpPr>
            <p:cNvPr id="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1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ADD97-206B-441C-8BEA-BA8E68F570DD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DB378-DD5D-4911-8908-1413304B7E2C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63238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1449297-CD6E-4B0D-9E65-321E486A30DE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2ADE695-B740-46F4-9269-6EE6AE25B4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27123D0B-644C-4A2B-B0B8-8CFCC3CED7EB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B66D76-D7FC-4B56-8ED0-73E442983AA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F8C2612-E499-4A91-9F47-73858BF1E284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36B8C4-15F0-4528-AF53-7305092FED8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D334E70-6BA8-45F0-9D45-56855636D5C5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A281676-C4B2-4F1E-8FAA-666BB51F8EE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1FADBD38-06CE-48B7-A87A-71FB05BD6A1B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B5A0349-8B65-4EFA-8BD4-48DC23D3AAC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9A635BF-612F-4AE8-B8A7-FF80B8E91500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EE9A96A-F8CD-4983-B98F-87DA61C6862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CE7743C-E014-4803-9BD8-35EEBE8E7ECA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C551A21-6B4F-491B-BC0A-27D2A5422A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67C74CD2-A73D-4696-9773-5F4B0148EF7F}" type="datetimeFigureOut">
              <a:rPr lang="ru-RU" smtClean="0"/>
              <a:pPr>
                <a:defRPr/>
              </a:pPr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>
              <a:defRPr/>
            </a:pPr>
            <a:fld id="{FA6BC53E-2EBE-449C-A3C2-84F61711458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6325" cy="2468563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solidFill>
                <a:prstClr val="white"/>
              </a:solidFill>
            </a:endParaRPr>
          </a:p>
        </p:txBody>
      </p:sp>
      <p:grpSp>
        <p:nvGrpSpPr>
          <p:cNvPr id="1027" name="Group 15"/>
          <p:cNvGrpSpPr>
            <a:grpSpLocks noChangeAspect="1"/>
          </p:cNvGrpSpPr>
          <p:nvPr/>
        </p:nvGrpSpPr>
        <p:grpSpPr bwMode="auto">
          <a:xfrm>
            <a:off x="211138" y="1679575"/>
            <a:ext cx="8723312" cy="1330325"/>
            <a:chOff x="-3905251" y="4294188"/>
            <a:chExt cx="13027839" cy="1892300"/>
          </a:xfrm>
        </p:grpSpPr>
        <p:sp>
          <p:nvSpPr>
            <p:cNvPr id="1033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>
                <a:gd name="T0" fmla="*/ 2700 w 2706"/>
                <a:gd name="T1" fmla="*/ 0 h 640"/>
                <a:gd name="T2" fmla="*/ 2700 w 2706"/>
                <a:gd name="T3" fmla="*/ 0 h 640"/>
                <a:gd name="T4" fmla="*/ 2586 w 2706"/>
                <a:gd name="T5" fmla="*/ 18 h 640"/>
                <a:gd name="T6" fmla="*/ 2470 w 2706"/>
                <a:gd name="T7" fmla="*/ 38 h 640"/>
                <a:gd name="T8" fmla="*/ 2352 w 2706"/>
                <a:gd name="T9" fmla="*/ 60 h 640"/>
                <a:gd name="T10" fmla="*/ 2230 w 2706"/>
                <a:gd name="T11" fmla="*/ 82 h 640"/>
                <a:gd name="T12" fmla="*/ 2106 w 2706"/>
                <a:gd name="T13" fmla="*/ 108 h 640"/>
                <a:gd name="T14" fmla="*/ 1978 w 2706"/>
                <a:gd name="T15" fmla="*/ 134 h 640"/>
                <a:gd name="T16" fmla="*/ 1848 w 2706"/>
                <a:gd name="T17" fmla="*/ 164 h 640"/>
                <a:gd name="T18" fmla="*/ 1714 w 2706"/>
                <a:gd name="T19" fmla="*/ 194 h 640"/>
                <a:gd name="T20" fmla="*/ 1714 w 2706"/>
                <a:gd name="T21" fmla="*/ 194 h 640"/>
                <a:gd name="T22" fmla="*/ 1472 w 2706"/>
                <a:gd name="T23" fmla="*/ 252 h 640"/>
                <a:gd name="T24" fmla="*/ 1236 w 2706"/>
                <a:gd name="T25" fmla="*/ 304 h 640"/>
                <a:gd name="T26" fmla="*/ 1010 w 2706"/>
                <a:gd name="T27" fmla="*/ 352 h 640"/>
                <a:gd name="T28" fmla="*/ 792 w 2706"/>
                <a:gd name="T29" fmla="*/ 398 h 640"/>
                <a:gd name="T30" fmla="*/ 584 w 2706"/>
                <a:gd name="T31" fmla="*/ 438 h 640"/>
                <a:gd name="T32" fmla="*/ 382 w 2706"/>
                <a:gd name="T33" fmla="*/ 474 h 640"/>
                <a:gd name="T34" fmla="*/ 188 w 2706"/>
                <a:gd name="T35" fmla="*/ 508 h 640"/>
                <a:gd name="T36" fmla="*/ 0 w 2706"/>
                <a:gd name="T37" fmla="*/ 538 h 640"/>
                <a:gd name="T38" fmla="*/ 0 w 2706"/>
                <a:gd name="T39" fmla="*/ 538 h 640"/>
                <a:gd name="T40" fmla="*/ 130 w 2706"/>
                <a:gd name="T41" fmla="*/ 556 h 640"/>
                <a:gd name="T42" fmla="*/ 254 w 2706"/>
                <a:gd name="T43" fmla="*/ 572 h 640"/>
                <a:gd name="T44" fmla="*/ 374 w 2706"/>
                <a:gd name="T45" fmla="*/ 586 h 640"/>
                <a:gd name="T46" fmla="*/ 492 w 2706"/>
                <a:gd name="T47" fmla="*/ 598 h 640"/>
                <a:gd name="T48" fmla="*/ 606 w 2706"/>
                <a:gd name="T49" fmla="*/ 610 h 640"/>
                <a:gd name="T50" fmla="*/ 716 w 2706"/>
                <a:gd name="T51" fmla="*/ 618 h 640"/>
                <a:gd name="T52" fmla="*/ 822 w 2706"/>
                <a:gd name="T53" fmla="*/ 626 h 640"/>
                <a:gd name="T54" fmla="*/ 926 w 2706"/>
                <a:gd name="T55" fmla="*/ 632 h 640"/>
                <a:gd name="T56" fmla="*/ 1028 w 2706"/>
                <a:gd name="T57" fmla="*/ 636 h 640"/>
                <a:gd name="T58" fmla="*/ 1126 w 2706"/>
                <a:gd name="T59" fmla="*/ 638 h 640"/>
                <a:gd name="T60" fmla="*/ 1220 w 2706"/>
                <a:gd name="T61" fmla="*/ 640 h 640"/>
                <a:gd name="T62" fmla="*/ 1312 w 2706"/>
                <a:gd name="T63" fmla="*/ 640 h 640"/>
                <a:gd name="T64" fmla="*/ 1402 w 2706"/>
                <a:gd name="T65" fmla="*/ 638 h 640"/>
                <a:gd name="T66" fmla="*/ 1490 w 2706"/>
                <a:gd name="T67" fmla="*/ 636 h 640"/>
                <a:gd name="T68" fmla="*/ 1574 w 2706"/>
                <a:gd name="T69" fmla="*/ 632 h 640"/>
                <a:gd name="T70" fmla="*/ 1656 w 2706"/>
                <a:gd name="T71" fmla="*/ 626 h 640"/>
                <a:gd name="T72" fmla="*/ 1734 w 2706"/>
                <a:gd name="T73" fmla="*/ 620 h 640"/>
                <a:gd name="T74" fmla="*/ 1812 w 2706"/>
                <a:gd name="T75" fmla="*/ 612 h 640"/>
                <a:gd name="T76" fmla="*/ 1886 w 2706"/>
                <a:gd name="T77" fmla="*/ 602 h 640"/>
                <a:gd name="T78" fmla="*/ 1960 w 2706"/>
                <a:gd name="T79" fmla="*/ 592 h 640"/>
                <a:gd name="T80" fmla="*/ 2030 w 2706"/>
                <a:gd name="T81" fmla="*/ 580 h 640"/>
                <a:gd name="T82" fmla="*/ 2100 w 2706"/>
                <a:gd name="T83" fmla="*/ 568 h 640"/>
                <a:gd name="T84" fmla="*/ 2166 w 2706"/>
                <a:gd name="T85" fmla="*/ 554 h 640"/>
                <a:gd name="T86" fmla="*/ 2232 w 2706"/>
                <a:gd name="T87" fmla="*/ 540 h 640"/>
                <a:gd name="T88" fmla="*/ 2296 w 2706"/>
                <a:gd name="T89" fmla="*/ 524 h 640"/>
                <a:gd name="T90" fmla="*/ 2358 w 2706"/>
                <a:gd name="T91" fmla="*/ 508 h 640"/>
                <a:gd name="T92" fmla="*/ 2418 w 2706"/>
                <a:gd name="T93" fmla="*/ 490 h 640"/>
                <a:gd name="T94" fmla="*/ 2478 w 2706"/>
                <a:gd name="T95" fmla="*/ 472 h 640"/>
                <a:gd name="T96" fmla="*/ 2592 w 2706"/>
                <a:gd name="T97" fmla="*/ 432 h 640"/>
                <a:gd name="T98" fmla="*/ 2702 w 2706"/>
                <a:gd name="T99" fmla="*/ 390 h 640"/>
                <a:gd name="T100" fmla="*/ 2702 w 2706"/>
                <a:gd name="T101" fmla="*/ 390 h 640"/>
                <a:gd name="T102" fmla="*/ 2706 w 2706"/>
                <a:gd name="T103" fmla="*/ 388 h 640"/>
                <a:gd name="T104" fmla="*/ 2706 w 2706"/>
                <a:gd name="T105" fmla="*/ 388 h 640"/>
                <a:gd name="T106" fmla="*/ 2706 w 2706"/>
                <a:gd name="T107" fmla="*/ 0 h 640"/>
                <a:gd name="T108" fmla="*/ 2706 w 2706"/>
                <a:gd name="T109" fmla="*/ 0 h 640"/>
                <a:gd name="T110" fmla="*/ 2700 w 2706"/>
                <a:gd name="T111" fmla="*/ 0 h 640"/>
                <a:gd name="T112" fmla="*/ 2700 w 2706"/>
                <a:gd name="T113" fmla="*/ 0 h 640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1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1034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>
                <a:gd name="T0" fmla="*/ 5216 w 5216"/>
                <a:gd name="T1" fmla="*/ 714 h 762"/>
                <a:gd name="T2" fmla="*/ 4984 w 5216"/>
                <a:gd name="T3" fmla="*/ 686 h 762"/>
                <a:gd name="T4" fmla="*/ 4478 w 5216"/>
                <a:gd name="T5" fmla="*/ 610 h 762"/>
                <a:gd name="T6" fmla="*/ 3914 w 5216"/>
                <a:gd name="T7" fmla="*/ 508 h 762"/>
                <a:gd name="T8" fmla="*/ 3286 w 5216"/>
                <a:gd name="T9" fmla="*/ 374 h 762"/>
                <a:gd name="T10" fmla="*/ 2946 w 5216"/>
                <a:gd name="T11" fmla="*/ 296 h 762"/>
                <a:gd name="T12" fmla="*/ 2682 w 5216"/>
                <a:gd name="T13" fmla="*/ 236 h 762"/>
                <a:gd name="T14" fmla="*/ 2430 w 5216"/>
                <a:gd name="T15" fmla="*/ 184 h 762"/>
                <a:gd name="T16" fmla="*/ 2190 w 5216"/>
                <a:gd name="T17" fmla="*/ 140 h 762"/>
                <a:gd name="T18" fmla="*/ 1960 w 5216"/>
                <a:gd name="T19" fmla="*/ 102 h 762"/>
                <a:gd name="T20" fmla="*/ 1740 w 5216"/>
                <a:gd name="T21" fmla="*/ 72 h 762"/>
                <a:gd name="T22" fmla="*/ 1334 w 5216"/>
                <a:gd name="T23" fmla="*/ 28 h 762"/>
                <a:gd name="T24" fmla="*/ 970 w 5216"/>
                <a:gd name="T25" fmla="*/ 4 h 762"/>
                <a:gd name="T26" fmla="*/ 644 w 5216"/>
                <a:gd name="T27" fmla="*/ 0 h 762"/>
                <a:gd name="T28" fmla="*/ 358 w 5216"/>
                <a:gd name="T29" fmla="*/ 10 h 762"/>
                <a:gd name="T30" fmla="*/ 110 w 5216"/>
                <a:gd name="T31" fmla="*/ 32 h 762"/>
                <a:gd name="T32" fmla="*/ 0 w 5216"/>
                <a:gd name="T33" fmla="*/ 48 h 762"/>
                <a:gd name="T34" fmla="*/ 314 w 5216"/>
                <a:gd name="T35" fmla="*/ 86 h 762"/>
                <a:gd name="T36" fmla="*/ 652 w 5216"/>
                <a:gd name="T37" fmla="*/ 140 h 762"/>
                <a:gd name="T38" fmla="*/ 1014 w 5216"/>
                <a:gd name="T39" fmla="*/ 210 h 762"/>
                <a:gd name="T40" fmla="*/ 1402 w 5216"/>
                <a:gd name="T41" fmla="*/ 296 h 762"/>
                <a:gd name="T42" fmla="*/ 1756 w 5216"/>
                <a:gd name="T43" fmla="*/ 378 h 762"/>
                <a:gd name="T44" fmla="*/ 2408 w 5216"/>
                <a:gd name="T45" fmla="*/ 516 h 762"/>
                <a:gd name="T46" fmla="*/ 2708 w 5216"/>
                <a:gd name="T47" fmla="*/ 572 h 762"/>
                <a:gd name="T48" fmla="*/ 2992 w 5216"/>
                <a:gd name="T49" fmla="*/ 620 h 762"/>
                <a:gd name="T50" fmla="*/ 3260 w 5216"/>
                <a:gd name="T51" fmla="*/ 662 h 762"/>
                <a:gd name="T52" fmla="*/ 3512 w 5216"/>
                <a:gd name="T53" fmla="*/ 694 h 762"/>
                <a:gd name="T54" fmla="*/ 3750 w 5216"/>
                <a:gd name="T55" fmla="*/ 722 h 762"/>
                <a:gd name="T56" fmla="*/ 3974 w 5216"/>
                <a:gd name="T57" fmla="*/ 740 h 762"/>
                <a:gd name="T58" fmla="*/ 4184 w 5216"/>
                <a:gd name="T59" fmla="*/ 754 h 762"/>
                <a:gd name="T60" fmla="*/ 4384 w 5216"/>
                <a:gd name="T61" fmla="*/ 762 h 762"/>
                <a:gd name="T62" fmla="*/ 4570 w 5216"/>
                <a:gd name="T63" fmla="*/ 762 h 762"/>
                <a:gd name="T64" fmla="*/ 4746 w 5216"/>
                <a:gd name="T65" fmla="*/ 758 h 762"/>
                <a:gd name="T66" fmla="*/ 4912 w 5216"/>
                <a:gd name="T67" fmla="*/ 748 h 762"/>
                <a:gd name="T68" fmla="*/ 5068 w 5216"/>
                <a:gd name="T69" fmla="*/ 732 h 762"/>
                <a:gd name="T70" fmla="*/ 5216 w 5216"/>
                <a:gd name="T71" fmla="*/ 714 h 76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1035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>
                <a:gd name="T0" fmla="*/ 0 w 5144"/>
                <a:gd name="T1" fmla="*/ 70 h 694"/>
                <a:gd name="T2" fmla="*/ 0 w 5144"/>
                <a:gd name="T3" fmla="*/ 70 h 694"/>
                <a:gd name="T4" fmla="*/ 18 w 5144"/>
                <a:gd name="T5" fmla="*/ 66 h 694"/>
                <a:gd name="T6" fmla="*/ 72 w 5144"/>
                <a:gd name="T7" fmla="*/ 56 h 694"/>
                <a:gd name="T8" fmla="*/ 164 w 5144"/>
                <a:gd name="T9" fmla="*/ 42 h 694"/>
                <a:gd name="T10" fmla="*/ 224 w 5144"/>
                <a:gd name="T11" fmla="*/ 34 h 694"/>
                <a:gd name="T12" fmla="*/ 294 w 5144"/>
                <a:gd name="T13" fmla="*/ 26 h 694"/>
                <a:gd name="T14" fmla="*/ 372 w 5144"/>
                <a:gd name="T15" fmla="*/ 20 h 694"/>
                <a:gd name="T16" fmla="*/ 462 w 5144"/>
                <a:gd name="T17" fmla="*/ 14 h 694"/>
                <a:gd name="T18" fmla="*/ 560 w 5144"/>
                <a:gd name="T19" fmla="*/ 8 h 694"/>
                <a:gd name="T20" fmla="*/ 670 w 5144"/>
                <a:gd name="T21" fmla="*/ 4 h 694"/>
                <a:gd name="T22" fmla="*/ 790 w 5144"/>
                <a:gd name="T23" fmla="*/ 2 h 694"/>
                <a:gd name="T24" fmla="*/ 920 w 5144"/>
                <a:gd name="T25" fmla="*/ 0 h 694"/>
                <a:gd name="T26" fmla="*/ 1060 w 5144"/>
                <a:gd name="T27" fmla="*/ 2 h 694"/>
                <a:gd name="T28" fmla="*/ 1210 w 5144"/>
                <a:gd name="T29" fmla="*/ 6 h 694"/>
                <a:gd name="T30" fmla="*/ 1372 w 5144"/>
                <a:gd name="T31" fmla="*/ 14 h 694"/>
                <a:gd name="T32" fmla="*/ 1544 w 5144"/>
                <a:gd name="T33" fmla="*/ 24 h 694"/>
                <a:gd name="T34" fmla="*/ 1726 w 5144"/>
                <a:gd name="T35" fmla="*/ 40 h 694"/>
                <a:gd name="T36" fmla="*/ 1920 w 5144"/>
                <a:gd name="T37" fmla="*/ 58 h 694"/>
                <a:gd name="T38" fmla="*/ 2126 w 5144"/>
                <a:gd name="T39" fmla="*/ 80 h 694"/>
                <a:gd name="T40" fmla="*/ 2342 w 5144"/>
                <a:gd name="T41" fmla="*/ 106 h 694"/>
                <a:gd name="T42" fmla="*/ 2570 w 5144"/>
                <a:gd name="T43" fmla="*/ 138 h 694"/>
                <a:gd name="T44" fmla="*/ 2808 w 5144"/>
                <a:gd name="T45" fmla="*/ 174 h 694"/>
                <a:gd name="T46" fmla="*/ 3058 w 5144"/>
                <a:gd name="T47" fmla="*/ 216 h 694"/>
                <a:gd name="T48" fmla="*/ 3320 w 5144"/>
                <a:gd name="T49" fmla="*/ 266 h 694"/>
                <a:gd name="T50" fmla="*/ 3594 w 5144"/>
                <a:gd name="T51" fmla="*/ 320 h 694"/>
                <a:gd name="T52" fmla="*/ 3880 w 5144"/>
                <a:gd name="T53" fmla="*/ 380 h 694"/>
                <a:gd name="T54" fmla="*/ 4178 w 5144"/>
                <a:gd name="T55" fmla="*/ 448 h 694"/>
                <a:gd name="T56" fmla="*/ 4488 w 5144"/>
                <a:gd name="T57" fmla="*/ 522 h 694"/>
                <a:gd name="T58" fmla="*/ 4810 w 5144"/>
                <a:gd name="T59" fmla="*/ 604 h 694"/>
                <a:gd name="T60" fmla="*/ 5144 w 5144"/>
                <a:gd name="T61" fmla="*/ 694 h 694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</a:gdLst>
              <a:ahLst/>
              <a:cxnLst>
                <a:cxn ang="T62">
                  <a:pos x="T0" y="T1"/>
                </a:cxn>
                <a:cxn ang="T63">
                  <a:pos x="T2" y="T3"/>
                </a:cxn>
                <a:cxn ang="T64">
                  <a:pos x="T4" y="T5"/>
                </a:cxn>
                <a:cxn ang="T65">
                  <a:pos x="T6" y="T7"/>
                </a:cxn>
                <a:cxn ang="T66">
                  <a:pos x="T8" y="T9"/>
                </a:cxn>
                <a:cxn ang="T67">
                  <a:pos x="T10" y="T11"/>
                </a:cxn>
                <a:cxn ang="T68">
                  <a:pos x="T12" y="T13"/>
                </a:cxn>
                <a:cxn ang="T69">
                  <a:pos x="T14" y="T15"/>
                </a:cxn>
                <a:cxn ang="T70">
                  <a:pos x="T16" y="T17"/>
                </a:cxn>
                <a:cxn ang="T71">
                  <a:pos x="T18" y="T19"/>
                </a:cxn>
                <a:cxn ang="T72">
                  <a:pos x="T20" y="T21"/>
                </a:cxn>
                <a:cxn ang="T73">
                  <a:pos x="T22" y="T23"/>
                </a:cxn>
                <a:cxn ang="T74">
                  <a:pos x="T24" y="T25"/>
                </a:cxn>
                <a:cxn ang="T75">
                  <a:pos x="T26" y="T27"/>
                </a:cxn>
                <a:cxn ang="T76">
                  <a:pos x="T28" y="T29"/>
                </a:cxn>
                <a:cxn ang="T77">
                  <a:pos x="T30" y="T31"/>
                </a:cxn>
                <a:cxn ang="T78">
                  <a:pos x="T32" y="T33"/>
                </a:cxn>
                <a:cxn ang="T79">
                  <a:pos x="T34" y="T35"/>
                </a:cxn>
                <a:cxn ang="T80">
                  <a:pos x="T36" y="T37"/>
                </a:cxn>
                <a:cxn ang="T81">
                  <a:pos x="T38" y="T39"/>
                </a:cxn>
                <a:cxn ang="T82">
                  <a:pos x="T40" y="T41"/>
                </a:cxn>
                <a:cxn ang="T83">
                  <a:pos x="T42" y="T43"/>
                </a:cxn>
                <a:cxn ang="T84">
                  <a:pos x="T44" y="T45"/>
                </a:cxn>
                <a:cxn ang="T85">
                  <a:pos x="T46" y="T47"/>
                </a:cxn>
                <a:cxn ang="T86">
                  <a:pos x="T48" y="T49"/>
                </a:cxn>
                <a:cxn ang="T87">
                  <a:pos x="T50" y="T51"/>
                </a:cxn>
                <a:cxn ang="T88">
                  <a:pos x="T52" y="T53"/>
                </a:cxn>
                <a:cxn ang="T89">
                  <a:pos x="T54" y="T55"/>
                </a:cxn>
                <a:cxn ang="T90">
                  <a:pos x="T56" y="T57"/>
                </a:cxn>
                <a:cxn ang="T91">
                  <a:pos x="T58" y="T59"/>
                </a:cxn>
                <a:cxn ang="T92">
                  <a:pos x="T60" y="T61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>
          <p:nvSpPr>
            <p:cNvPr id="1036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>
                <a:gd name="T0" fmla="*/ 0 w 3112"/>
                <a:gd name="T1" fmla="*/ 584 h 584"/>
                <a:gd name="T2" fmla="*/ 0 w 3112"/>
                <a:gd name="T3" fmla="*/ 584 h 584"/>
                <a:gd name="T4" fmla="*/ 90 w 3112"/>
                <a:gd name="T5" fmla="*/ 560 h 584"/>
                <a:gd name="T6" fmla="*/ 336 w 3112"/>
                <a:gd name="T7" fmla="*/ 498 h 584"/>
                <a:gd name="T8" fmla="*/ 506 w 3112"/>
                <a:gd name="T9" fmla="*/ 456 h 584"/>
                <a:gd name="T10" fmla="*/ 702 w 3112"/>
                <a:gd name="T11" fmla="*/ 410 h 584"/>
                <a:gd name="T12" fmla="*/ 920 w 3112"/>
                <a:gd name="T13" fmla="*/ 360 h 584"/>
                <a:gd name="T14" fmla="*/ 1154 w 3112"/>
                <a:gd name="T15" fmla="*/ 306 h 584"/>
                <a:gd name="T16" fmla="*/ 1402 w 3112"/>
                <a:gd name="T17" fmla="*/ 254 h 584"/>
                <a:gd name="T18" fmla="*/ 1656 w 3112"/>
                <a:gd name="T19" fmla="*/ 202 h 584"/>
                <a:gd name="T20" fmla="*/ 1916 w 3112"/>
                <a:gd name="T21" fmla="*/ 154 h 584"/>
                <a:gd name="T22" fmla="*/ 2174 w 3112"/>
                <a:gd name="T23" fmla="*/ 108 h 584"/>
                <a:gd name="T24" fmla="*/ 2302 w 3112"/>
                <a:gd name="T25" fmla="*/ 88 h 584"/>
                <a:gd name="T26" fmla="*/ 2426 w 3112"/>
                <a:gd name="T27" fmla="*/ 68 h 584"/>
                <a:gd name="T28" fmla="*/ 2550 w 3112"/>
                <a:gd name="T29" fmla="*/ 52 h 584"/>
                <a:gd name="T30" fmla="*/ 2670 w 3112"/>
                <a:gd name="T31" fmla="*/ 36 h 584"/>
                <a:gd name="T32" fmla="*/ 2788 w 3112"/>
                <a:gd name="T33" fmla="*/ 24 h 584"/>
                <a:gd name="T34" fmla="*/ 2900 w 3112"/>
                <a:gd name="T35" fmla="*/ 14 h 584"/>
                <a:gd name="T36" fmla="*/ 3008 w 3112"/>
                <a:gd name="T37" fmla="*/ 6 h 584"/>
                <a:gd name="T38" fmla="*/ 3112 w 3112"/>
                <a:gd name="T39" fmla="*/ 0 h 584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  <p:sp useBgFill="1">
          <p:nvSpPr>
            <p:cNvPr id="1037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>
                <a:gd name="T0" fmla="*/ 8192 w 8196"/>
                <a:gd name="T1" fmla="*/ 512 h 1192"/>
                <a:gd name="T2" fmla="*/ 8040 w 8196"/>
                <a:gd name="T3" fmla="*/ 570 h 1192"/>
                <a:gd name="T4" fmla="*/ 7878 w 8196"/>
                <a:gd name="T5" fmla="*/ 620 h 1192"/>
                <a:gd name="T6" fmla="*/ 7706 w 8196"/>
                <a:gd name="T7" fmla="*/ 666 h 1192"/>
                <a:gd name="T8" fmla="*/ 7522 w 8196"/>
                <a:gd name="T9" fmla="*/ 702 h 1192"/>
                <a:gd name="T10" fmla="*/ 7322 w 8196"/>
                <a:gd name="T11" fmla="*/ 730 h 1192"/>
                <a:gd name="T12" fmla="*/ 7106 w 8196"/>
                <a:gd name="T13" fmla="*/ 750 h 1192"/>
                <a:gd name="T14" fmla="*/ 6872 w 8196"/>
                <a:gd name="T15" fmla="*/ 762 h 1192"/>
                <a:gd name="T16" fmla="*/ 6618 w 8196"/>
                <a:gd name="T17" fmla="*/ 760 h 1192"/>
                <a:gd name="T18" fmla="*/ 6342 w 8196"/>
                <a:gd name="T19" fmla="*/ 750 h 1192"/>
                <a:gd name="T20" fmla="*/ 6042 w 8196"/>
                <a:gd name="T21" fmla="*/ 726 h 1192"/>
                <a:gd name="T22" fmla="*/ 5716 w 8196"/>
                <a:gd name="T23" fmla="*/ 690 h 1192"/>
                <a:gd name="T24" fmla="*/ 5364 w 8196"/>
                <a:gd name="T25" fmla="*/ 642 h 1192"/>
                <a:gd name="T26" fmla="*/ 4982 w 8196"/>
                <a:gd name="T27" fmla="*/ 578 h 1192"/>
                <a:gd name="T28" fmla="*/ 4568 w 8196"/>
                <a:gd name="T29" fmla="*/ 500 h 1192"/>
                <a:gd name="T30" fmla="*/ 4122 w 8196"/>
                <a:gd name="T31" fmla="*/ 406 h 1192"/>
                <a:gd name="T32" fmla="*/ 3640 w 8196"/>
                <a:gd name="T33" fmla="*/ 296 h 1192"/>
                <a:gd name="T34" fmla="*/ 3396 w 8196"/>
                <a:gd name="T35" fmla="*/ 240 h 1192"/>
                <a:gd name="T36" fmla="*/ 2934 w 8196"/>
                <a:gd name="T37" fmla="*/ 148 h 1192"/>
                <a:gd name="T38" fmla="*/ 2512 w 8196"/>
                <a:gd name="T39" fmla="*/ 82 h 1192"/>
                <a:gd name="T40" fmla="*/ 2126 w 8196"/>
                <a:gd name="T41" fmla="*/ 36 h 1192"/>
                <a:gd name="T42" fmla="*/ 1776 w 8196"/>
                <a:gd name="T43" fmla="*/ 10 h 1192"/>
                <a:gd name="T44" fmla="*/ 1462 w 8196"/>
                <a:gd name="T45" fmla="*/ 0 h 1192"/>
                <a:gd name="T46" fmla="*/ 1182 w 8196"/>
                <a:gd name="T47" fmla="*/ 4 h 1192"/>
                <a:gd name="T48" fmla="*/ 934 w 8196"/>
                <a:gd name="T49" fmla="*/ 20 h 1192"/>
                <a:gd name="T50" fmla="*/ 716 w 8196"/>
                <a:gd name="T51" fmla="*/ 44 h 1192"/>
                <a:gd name="T52" fmla="*/ 530 w 8196"/>
                <a:gd name="T53" fmla="*/ 74 h 1192"/>
                <a:gd name="T54" fmla="*/ 374 w 8196"/>
                <a:gd name="T55" fmla="*/ 108 h 1192"/>
                <a:gd name="T56" fmla="*/ 248 w 8196"/>
                <a:gd name="T57" fmla="*/ 144 h 1192"/>
                <a:gd name="T58" fmla="*/ 148 w 8196"/>
                <a:gd name="T59" fmla="*/ 176 h 1192"/>
                <a:gd name="T60" fmla="*/ 48 w 8196"/>
                <a:gd name="T61" fmla="*/ 216 h 1192"/>
                <a:gd name="T62" fmla="*/ 0 w 8196"/>
                <a:gd name="T63" fmla="*/ 240 h 1192"/>
                <a:gd name="T64" fmla="*/ 8192 w 8196"/>
                <a:gd name="T65" fmla="*/ 1192 h 1192"/>
                <a:gd name="T66" fmla="*/ 8196 w 8196"/>
                <a:gd name="T67" fmla="*/ 1186 h 1192"/>
                <a:gd name="T68" fmla="*/ 8196 w 8196"/>
                <a:gd name="T69" fmla="*/ 510 h 1192"/>
                <a:gd name="T70" fmla="*/ 8192 w 8196"/>
                <a:gd name="T71" fmla="*/ 512 h 1192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2" y="512"/>
                  </a:lnTo>
                  <a:close/>
                </a:path>
              </a:pathLst>
            </a:custGeom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ru-RU" smtClean="0">
                <a:solidFill>
                  <a:prstClr val="black"/>
                </a:solidFill>
              </a:endParaRPr>
            </a:p>
          </p:txBody>
        </p:sp>
      </p:grp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338138"/>
            <a:ext cx="8229600" cy="12525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4138" y="6249988"/>
            <a:ext cx="37861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D1C013B-0D25-461E-A538-B151D407B0E9}" type="datetimeFigureOut">
              <a:rPr lang="ru-RU">
                <a:solidFill>
                  <a:srgbClr val="073E87"/>
                </a:solidFill>
              </a:rPr>
              <a:pPr>
                <a:defRPr/>
              </a:pPr>
              <a:t>03.12.2013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75" y="6249988"/>
            <a:ext cx="3786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>
              <a:solidFill>
                <a:srgbClr val="073E87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0975" y="6249988"/>
            <a:ext cx="11620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000" smtClean="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4DFC495-EA2C-425F-9C9E-E624DE303CC2}" type="slidenum">
              <a:rPr lang="ru-RU">
                <a:solidFill>
                  <a:srgbClr val="073E87"/>
                </a:solidFill>
              </a:rPr>
              <a:pPr>
                <a:defRPr/>
              </a:pPr>
              <a:t>‹#›</a:t>
            </a:fld>
            <a:endParaRPr lang="ru-RU">
              <a:solidFill>
                <a:srgbClr val="073E87"/>
              </a:solidFill>
            </a:endParaRPr>
          </a:p>
        </p:txBody>
      </p:sp>
      <p:sp>
        <p:nvSpPr>
          <p:cNvPr id="103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71538" y="2674938"/>
            <a:ext cx="7408862" cy="345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</p:spTree>
    <p:extLst>
      <p:ext uri="{BB962C8B-B14F-4D97-AF65-F5344CB8AC3E}">
        <p14:creationId xmlns:p14="http://schemas.microsoft.com/office/powerpoint/2010/main" val="142035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FFFFFF"/>
          </a:solidFill>
          <a:latin typeface="Candar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3050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30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kern="1200">
          <a:solidFill>
            <a:schemeClr val="tx2"/>
          </a:solidFill>
          <a:latin typeface="+mn-lt"/>
          <a:ea typeface="+mn-ea"/>
          <a:cs typeface="+mn-cs"/>
        </a:defRPr>
      </a:lvl4pPr>
      <a:lvl5pPr marL="1462088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13" Type="http://schemas.microsoft.com/office/2007/relationships/hdphoto" Target="../media/hdphoto4.wdp"/><Relationship Id="rId3" Type="http://schemas.microsoft.com/office/2007/relationships/hdphoto" Target="../media/hdphoto1.wdp"/><Relationship Id="rId7" Type="http://schemas.openxmlformats.org/officeDocument/2006/relationships/image" Target="../media/image6.png"/><Relationship Id="rId12" Type="http://schemas.openxmlformats.org/officeDocument/2006/relationships/image" Target="../media/image9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5.jpeg"/><Relationship Id="rId11" Type="http://schemas.microsoft.com/office/2007/relationships/hdphoto" Target="../media/hdphoto3.wdp"/><Relationship Id="rId5" Type="http://schemas.openxmlformats.org/officeDocument/2006/relationships/image" Target="../media/image4.jpeg"/><Relationship Id="rId10" Type="http://schemas.openxmlformats.org/officeDocument/2006/relationships/image" Target="../media/image8.jpeg"/><Relationship Id="rId4" Type="http://schemas.openxmlformats.org/officeDocument/2006/relationships/image" Target="../media/image3.jpeg"/><Relationship Id="rId9" Type="http://schemas.microsoft.com/office/2007/relationships/hdphoto" Target="../media/hdphoto2.wdp"/><Relationship Id="rId1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3.xml"/><Relationship Id="rId6" Type="http://schemas.microsoft.com/office/2007/relationships/hdphoto" Target="../media/hdphoto6.wdp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 descr="C:\Users\ФАНИЛ\Desktop\DSC_018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8229" y="1586553"/>
            <a:ext cx="1313827" cy="19058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C:\Users\ФАНИЛ\Desktop\DSC_018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740" y="4848743"/>
            <a:ext cx="2837474" cy="198572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C:\Users\ФАНИЛ\Desktop\DSC_018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1214" y="4797556"/>
            <a:ext cx="2940842" cy="2036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Выпускной альбом 002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75"/>
          <a:stretch/>
        </p:blipFill>
        <p:spPr bwMode="auto">
          <a:xfrm>
            <a:off x="364632" y="260648"/>
            <a:ext cx="2808312" cy="400334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7">
            <a:lum bright="-12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813313">
            <a:off x="1745162" y="3312171"/>
            <a:ext cx="1272329" cy="188112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ФАНИЛ\Desktop\DSC_0189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54470">
            <a:off x="1777021" y="4234701"/>
            <a:ext cx="1229689" cy="18558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347864" y="2819384"/>
            <a:ext cx="4935843" cy="3754971"/>
          </a:xfrm>
        </p:spPr>
        <p:txBody>
          <a:bodyPr/>
          <a:lstStyle/>
          <a:p>
            <a:r>
              <a:rPr lang="ru-RU" dirty="0" smtClean="0"/>
              <a:t>Руководитель  методического </a:t>
            </a:r>
            <a:r>
              <a:rPr lang="ru-RU" dirty="0" smtClean="0"/>
              <a:t>объединения </a:t>
            </a:r>
            <a:r>
              <a:rPr lang="ru-RU" dirty="0" smtClean="0"/>
              <a:t>учителей физической  культуры</a:t>
            </a:r>
          </a:p>
          <a:p>
            <a:r>
              <a:rPr lang="ru-RU" dirty="0" smtClean="0"/>
              <a:t>Эксперт </a:t>
            </a:r>
            <a:r>
              <a:rPr lang="ru-RU" dirty="0" smtClean="0"/>
              <a:t>с 2011 года</a:t>
            </a:r>
          </a:p>
          <a:p>
            <a:r>
              <a:rPr lang="ru-RU" dirty="0" smtClean="0"/>
              <a:t>Стаж: 24 года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611615" y="116632"/>
            <a:ext cx="5050904" cy="1252537"/>
          </a:xfrm>
        </p:spPr>
        <p:txBody>
          <a:bodyPr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r>
              <a:rPr lang="ru-RU" sz="3600" b="1" spc="150" dirty="0" err="1" smtClean="0">
                <a:ln w="11430"/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Габдрахманов</a:t>
            </a:r>
            <a:r>
              <a:rPr lang="ru-RU" sz="3600" b="1" spc="150" dirty="0" smtClean="0">
                <a:ln w="11430"/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pc="150" dirty="0" err="1" smtClean="0">
                <a:ln w="11430"/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Фанил</a:t>
            </a:r>
            <a:r>
              <a:rPr lang="ru-RU" sz="3600" b="1" spc="150" dirty="0" smtClean="0">
                <a:ln w="11430"/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spc="150" dirty="0" err="1" smtClean="0">
                <a:ln w="11430"/>
                <a:solidFill>
                  <a:srgbClr val="FF0000"/>
                </a:solidFill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Салимович</a:t>
            </a:r>
            <a:endParaRPr lang="ru-RU" sz="3600" b="1" spc="150" dirty="0">
              <a:ln w="11430"/>
              <a:solidFill>
                <a:srgbClr val="FF0000"/>
              </a:solidFill>
              <a:effectLst>
                <a:outerShdw blurRad="50800" dist="38100" dir="5400000" algn="t" rotWithShape="0">
                  <a:prstClr val="black">
                    <a:alpha val="40000"/>
                  </a:prst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258197" y="1619055"/>
            <a:ext cx="518282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>
                <a:cs typeface="Times New Roman" panose="02020603050405020304" pitchFamily="18" charset="0"/>
              </a:rPr>
              <a:t>Учитель физической культуры </a:t>
            </a:r>
            <a:endParaRPr lang="ru-RU" sz="2400" dirty="0" smtClean="0">
              <a:cs typeface="Times New Roman" panose="02020603050405020304" pitchFamily="18" charset="0"/>
            </a:endParaRPr>
          </a:p>
          <a:p>
            <a:r>
              <a:rPr lang="ru-RU" sz="2400" dirty="0" smtClean="0">
                <a:cs typeface="Times New Roman" panose="02020603050405020304" pitchFamily="18" charset="0"/>
              </a:rPr>
              <a:t>высшей квалификационной</a:t>
            </a:r>
          </a:p>
          <a:p>
            <a:r>
              <a:rPr lang="ru-RU" sz="2400" dirty="0" smtClean="0">
                <a:cs typeface="Times New Roman" panose="02020603050405020304" pitchFamily="18" charset="0"/>
              </a:rPr>
              <a:t> </a:t>
            </a:r>
            <a:r>
              <a:rPr lang="ru-RU" sz="2400" dirty="0">
                <a:cs typeface="Times New Roman" panose="02020603050405020304" pitchFamily="18" charset="0"/>
              </a:rPr>
              <a:t>категории МБОУ </a:t>
            </a:r>
            <a:r>
              <a:rPr lang="ru-RU" sz="2400" dirty="0" smtClean="0">
                <a:cs typeface="Times New Roman" panose="02020603050405020304" pitchFamily="18" charset="0"/>
              </a:rPr>
              <a:t>«</a:t>
            </a:r>
            <a:r>
              <a:rPr lang="ru-RU" sz="2400" dirty="0" err="1" smtClean="0">
                <a:cs typeface="Times New Roman" panose="02020603050405020304" pitchFamily="18" charset="0"/>
              </a:rPr>
              <a:t>Соснинская</a:t>
            </a:r>
            <a:r>
              <a:rPr lang="ru-RU" sz="2400" dirty="0" smtClean="0">
                <a:cs typeface="Times New Roman" panose="02020603050405020304" pitchFamily="18" charset="0"/>
              </a:rPr>
              <a:t> </a:t>
            </a:r>
            <a:r>
              <a:rPr lang="ru-RU" sz="2400" dirty="0">
                <a:cs typeface="Times New Roman" panose="02020603050405020304" pitchFamily="18" charset="0"/>
              </a:rPr>
              <a:t>ООШ»</a:t>
            </a:r>
          </a:p>
        </p:txBody>
      </p:sp>
      <p:pic>
        <p:nvPicPr>
          <p:cNvPr id="1028" name="Picture 4" descr="C:\Users\ФАНИЛ\Desktop\DSC_0187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1536">
            <a:off x="366358" y="3315513"/>
            <a:ext cx="1210388" cy="17406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6" descr="untitled31"/>
          <p:cNvPicPr>
            <a:picLocks noChangeAspect="1" noChangeArrowheads="1"/>
          </p:cNvPicPr>
          <p:nvPr/>
        </p:nvPicPr>
        <p:blipFill>
          <a:blip r:embed="rId12" cstate="print">
            <a:lum bright="-24000" contrast="12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35219">
            <a:off x="329499" y="4282142"/>
            <a:ext cx="1284106" cy="17949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5" descr="untitled28"/>
          <p:cNvPicPr>
            <a:picLocks noChangeAspect="1" noChangeArrowheads="1"/>
          </p:cNvPicPr>
          <p:nvPr/>
        </p:nvPicPr>
        <p:blipFill>
          <a:blip r:embed="rId14" cstate="print">
            <a:lum bright="-12000"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6011" y="5185014"/>
            <a:ext cx="1055064" cy="14489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79823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12282" y="1343347"/>
            <a:ext cx="6752206" cy="3451225"/>
          </a:xfrm>
        </p:spPr>
        <p:txBody>
          <a:bodyPr/>
          <a:lstStyle/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: высшее 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баллов.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4,72.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республику: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Республиканский этап соревнования юных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хоккеистов Всероссийского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клуба «Золотая шайба» имени 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А.В.Тарасова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- 1 место, 2013 год.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Инновационная работа: Авторская программа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«Баскетбол, как средство развития выносливости и ловкости учащихся»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Публикация: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Дистанционном Образовательном Портале «Продленка» на тему: </a:t>
            </a:r>
            <a:r>
              <a:rPr lang="ru-RU" alt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основных форм оздоровительной физической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культуры»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  <a:r>
              <a:rPr lang="ru-RU" dirty="0" smtClean="0"/>
              <a:t>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компетентности в областях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мотивации и организации учебной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2" name="Picture 4" descr="C:\Users\ФАНИЛ\Desktop\DSC_0177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  <a14:imgEffect>
                      <a14:brightnessContrast bright="2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 rot="5400000">
            <a:off x="7522712" y="1414392"/>
            <a:ext cx="1534104" cy="109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371523" y="188640"/>
            <a:ext cx="6660232" cy="1252537"/>
          </a:xfrm>
        </p:spPr>
        <p:txBody>
          <a:bodyPr/>
          <a:lstStyle/>
          <a:p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Рахимзянов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Ханнан</a:t>
            </a:r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Гафурзянович</a:t>
            </a:r>
            <a:r>
              <a:rPr lang="ru-RU" dirty="0">
                <a:solidFill>
                  <a:schemeClr val="tx1"/>
                </a:solidFill>
              </a:rPr>
              <a:t/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первой квалификационной категории МБОУ «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Шубанская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ФАНИЛ\Desktop\Ханнан\2-5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404664"/>
            <a:ext cx="1874472" cy="26642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ФАНИЛ\Desktop\DSC_0176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colorTemperature colorTemp="5300"/>
                    </a14:imgEffect>
                    <a14:imgEffect>
                      <a14:brightnessContrast bright="40000"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-161940" y="3784773"/>
            <a:ext cx="3023204" cy="21226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02620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93185" y="243599"/>
            <a:ext cx="6403975" cy="2177289"/>
          </a:xfrm>
        </p:spPr>
        <p:txBody>
          <a:bodyPr rtlCol="0">
            <a:normAutofit fontScale="90000"/>
          </a:bodyPr>
          <a:lstStyle/>
          <a:p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  <a: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2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Ципьинская</a:t>
            </a:r>
            <a:r>
              <a:rPr lang="ru-RU" altLang="ru-RU" sz="2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  <a:r>
              <a:rPr lang="ru-RU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solidFill>
                  <a:schemeClr val="tx1"/>
                </a:solidFill>
              </a:rPr>
              <a:t/>
            </a:r>
            <a:br>
              <a:rPr lang="ru-RU" sz="36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/>
            </a:r>
            <a:br>
              <a:rPr lang="ru-RU" sz="2000" b="1" dirty="0" smtClean="0">
                <a:solidFill>
                  <a:schemeClr val="tx1"/>
                </a:solidFill>
              </a:rPr>
            </a:br>
            <a:endParaRPr lang="ru-RU" sz="3600" b="1" dirty="0">
              <a:solidFill>
                <a:schemeClr val="tx1"/>
              </a:solidFill>
            </a:endParaRPr>
          </a:p>
        </p:txBody>
      </p:sp>
      <p:pic>
        <p:nvPicPr>
          <p:cNvPr id="1026" name="Picture 2" descr="C:\Users\пк\Desktop\1496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534" y="620688"/>
            <a:ext cx="2052228" cy="273630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00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r="5453" b="199"/>
          <a:stretch/>
        </p:blipFill>
        <p:spPr bwMode="auto">
          <a:xfrm>
            <a:off x="6804248" y="2780928"/>
            <a:ext cx="219291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F:\00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24"/>
          <a:stretch/>
        </p:blipFill>
        <p:spPr bwMode="auto">
          <a:xfrm>
            <a:off x="340511" y="3756419"/>
            <a:ext cx="2238514" cy="291207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8" name="TextBox 3"/>
          <p:cNvSpPr txBox="1">
            <a:spLocks noChangeArrowheads="1"/>
          </p:cNvSpPr>
          <p:nvPr/>
        </p:nvSpPr>
        <p:spPr bwMode="auto">
          <a:xfrm>
            <a:off x="339725" y="153988"/>
            <a:ext cx="8318500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pPr algn="ctr"/>
            <a:r>
              <a:rPr lang="ru-RU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Шакиров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Фаиль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Фарисович</a:t>
            </a:r>
            <a:endParaRPr lang="ru-RU" alt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9" name="TextBox 4"/>
          <p:cNvSpPr txBox="1">
            <a:spLocks noChangeArrowheads="1"/>
          </p:cNvSpPr>
          <p:nvPr/>
        </p:nvSpPr>
        <p:spPr bwMode="auto">
          <a:xfrm>
            <a:off x="2579025" y="1494261"/>
            <a:ext cx="4537075" cy="590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ndara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ndara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ndara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ndara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ndara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ndara" pitchFamily="34" charset="0"/>
              </a:defRPr>
            </a:lvl9pPr>
          </a:lstStyle>
          <a:p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: высшее </a:t>
            </a:r>
            <a:endParaRPr lang="ru-RU" altLang="ru-RU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по специальности: </a:t>
            </a: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лет.</a:t>
            </a: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82 балла.</a:t>
            </a: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экспертов:</a:t>
            </a: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4,29.</a:t>
            </a: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республику: </a:t>
            </a: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Первенство республики Татарстан по </a:t>
            </a:r>
            <a:r>
              <a:rPr lang="ru-RU" altLang="ru-RU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армспорту</a:t>
            </a: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Яппарова</a:t>
            </a: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Фируза</a:t>
            </a: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 </a:t>
            </a:r>
            <a:r>
              <a:rPr lang="ru-RU" altLang="ru-RU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место, 26-28.10 2012г.</a:t>
            </a: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Публикация:</a:t>
            </a: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Дистанционном Образовательном Портале «Продленка» на тему: «Развитие интереса учащихся к спортивным играм»</a:t>
            </a:r>
          </a:p>
          <a:p>
            <a:r>
              <a:rPr lang="ru-RU" altLang="ru-RU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</a:t>
            </a:r>
            <a:r>
              <a:rPr lang="ru-RU" altLang="ru-RU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повысить уровень самооценки по компетентностям в области личностных качеств,  мотивации учебной деятельности и компетентность в области обеспечения информационной основы деятельности.  </a:t>
            </a:r>
          </a:p>
          <a:p>
            <a:r>
              <a:rPr lang="ru-RU" altLang="ru-RU" b="1" dirty="0" smtClean="0">
                <a:solidFill>
                  <a:prstClr val="black"/>
                </a:solidFill>
              </a:rPr>
              <a:t> </a:t>
            </a:r>
            <a:endParaRPr lang="ru-RU" altLang="ru-RU" dirty="0" smtClean="0">
              <a:solidFill>
                <a:prstClr val="black"/>
              </a:solidFill>
            </a:endParaRPr>
          </a:p>
          <a:p>
            <a:endParaRPr lang="ru-RU" altLang="ru-RU" b="1" dirty="0" smtClean="0">
              <a:solidFill>
                <a:prstClr val="black"/>
              </a:solidFill>
            </a:endParaRPr>
          </a:p>
          <a:p>
            <a:endParaRPr lang="ru-RU" altLang="ru-RU" b="1" dirty="0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79196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804648" y="1772419"/>
            <a:ext cx="6334108" cy="5229200"/>
          </a:xfrm>
        </p:spPr>
        <p:txBody>
          <a:bodyPr/>
          <a:lstStyle/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: высшее 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Стаж 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 лет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86 баллов.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экспертов: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4,16.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республику: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Первенство ПФО по 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армспорту-Мухарлямов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Ильгизар-2 место,2013г.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 :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Дистанционном Образовательном Портале «Продленка» на тему: </a:t>
            </a:r>
            <a:r>
              <a:rPr lang="ru-RU" alt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основных форм оздоровительной физической культуры»</a:t>
            </a:r>
          </a:p>
          <a:p>
            <a:r>
              <a:rPr lang="ru-RU" alt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 </a:t>
            </a:r>
            <a:r>
              <a:rPr lang="ru-RU" alt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alt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самооценки по компетентностям в области личностных качеств,  мотивации учебной деятельности и компетентность в области обеспечения информационной основы деятельности. 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60383" y="120337"/>
            <a:ext cx="6513620" cy="786605"/>
          </a:xfrm>
        </p:spPr>
        <p:txBody>
          <a:bodyPr/>
          <a:lstStyle/>
          <a:p>
            <a:r>
              <a:rPr lang="ru-RU" sz="32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Латипов</a:t>
            </a:r>
            <a:r>
              <a:rPr lang="ru-RU" sz="3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Расим</a:t>
            </a:r>
            <a:r>
              <a:rPr lang="ru-RU" sz="32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Кадимович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12" descr="DSCN957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4868" y="620688"/>
            <a:ext cx="2195512" cy="23034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563888" y="621069"/>
            <a:ext cx="5014633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eaLnBrk="1" hangingPunct="1"/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Салаусский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многопрофильный лицей»</a:t>
            </a:r>
            <a:r>
              <a:rPr lang="ru-RU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1600" b="1" dirty="0"/>
              <a:t/>
            </a:r>
            <a:br>
              <a:rPr lang="ru-RU" sz="1600" b="1" dirty="0"/>
            </a:br>
            <a:endParaRPr lang="ru-RU" altLang="ru-RU" sz="1600" dirty="0">
              <a:latin typeface="Times New Roman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14" descr="DSCN956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68" y="3319516"/>
            <a:ext cx="2154006" cy="30771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09039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372744" y="1536872"/>
            <a:ext cx="6649708" cy="5204495"/>
          </a:xfrm>
        </p:spPr>
        <p:txBody>
          <a:bodyPr/>
          <a:lstStyle/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: высшее 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год.</a:t>
            </a:r>
            <a:endParaRPr lang="ru-RU" alt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баллов.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4,10.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республику: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Первенство РТ по лыжным гонкам-</a:t>
            </a:r>
          </a:p>
          <a:p>
            <a:pPr marL="0" indent="0">
              <a:buNone/>
            </a:pP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Исаев А.- 2 место, 2013 г.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Публикации: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Дистанционном Образовательном Портале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«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Продленка» на тему: </a:t>
            </a:r>
            <a:r>
              <a:rPr lang="ru-RU" alt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основных форм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оздоровительной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физической культуры»</a:t>
            </a: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Рекомендации: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результатов экспертной оценки и самооценки с целью повышения уровня самооценки по компетентностям в области личностных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en-US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повысить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компетентность в области обеспечения информационной основы деятельности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ru-RU" b="1" dirty="0"/>
              <a:t> </a:t>
            </a:r>
            <a:endParaRPr lang="ru-RU" dirty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99792" y="332656"/>
            <a:ext cx="6059016" cy="685419"/>
          </a:xfrm>
        </p:spPr>
        <p:txBody>
          <a:bodyPr/>
          <a:lstStyle/>
          <a:p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Ефремова Алевтина Петровна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 descr="C:\Users\ФАНИЛ\Downloads\30997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6"/>
            <a:ext cx="2016224" cy="268829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3923928" y="764704"/>
            <a:ext cx="439248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«Мало-</a:t>
            </a:r>
            <a:r>
              <a:rPr lang="ru-RU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Лызинская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1600" b="1" dirty="0"/>
              <a:t/>
            </a:r>
            <a:br>
              <a:rPr lang="ru-RU" sz="1600" b="1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22734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266171" y="1385392"/>
            <a:ext cx="6794028" cy="5472608"/>
          </a:xfrm>
        </p:spPr>
        <p:txBody>
          <a:bodyPr/>
          <a:lstStyle/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: высшее </a:t>
            </a:r>
          </a:p>
          <a:p>
            <a:pPr marL="0" indent="0">
              <a:buNone/>
            </a:pP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Стаж 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год.</a:t>
            </a:r>
            <a:endParaRPr lang="ru-RU" alt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84 </a:t>
            </a:r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балла.</a:t>
            </a: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</a:t>
            </a:r>
            <a:r>
              <a:rPr lang="ru-RU" altLang="ru-RU" sz="18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4,25.</a:t>
            </a:r>
            <a:endParaRPr lang="ru-RU" altLang="ru-RU" sz="18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</a:t>
            </a:r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республику: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Первенство республики Татарстан по 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армспорту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Файзрахманова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Айсылу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III 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место, 25-27.10 2013г.</a:t>
            </a:r>
          </a:p>
          <a:p>
            <a:r>
              <a:rPr lang="ru-RU" altLang="ru-RU" sz="18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Публикация:</a:t>
            </a:r>
            <a:r>
              <a:rPr lang="ru-RU" altLang="ru-RU" sz="1800" b="1" i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ru-RU" altLang="ru-RU" sz="18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Дистанционном Образовательном Портале «Продленка» на тему: </a:t>
            </a:r>
            <a:r>
              <a:rPr lang="ru-RU" alt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основных форм оздоровительной физической культуры»</a:t>
            </a:r>
            <a:endParaRPr lang="ru-RU" sz="1800" b="1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Рекомендации:  </a:t>
            </a:r>
            <a:r>
              <a:rPr lang="ru-RU" sz="1800" b="1" i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</a:t>
            </a:r>
            <a:r>
              <a:rPr lang="ru-RU" sz="1800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обсуждение результатов экспертной оценки и самооценки с целью повышения уровня самооценки по компетентности в области личностных качеств,  разработки программы деятельности и принятия педагогических решений.</a:t>
            </a:r>
          </a:p>
          <a:p>
            <a:endParaRPr lang="ru-RU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243303" y="0"/>
            <a:ext cx="6203032" cy="714598"/>
          </a:xfrm>
        </p:spPr>
        <p:txBody>
          <a:bodyPr/>
          <a:lstStyle/>
          <a:p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Лотфуллин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Ильфир</a:t>
            </a:r>
            <a:r>
              <a:rPr lang="ru-RU" sz="3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Науфалович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 descr="H:\DSCN2237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378400" y="332656"/>
            <a:ext cx="1864068" cy="21431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TextBox 4"/>
          <p:cNvSpPr txBox="1"/>
          <p:nvPr/>
        </p:nvSpPr>
        <p:spPr>
          <a:xfrm>
            <a:off x="3059832" y="620688"/>
            <a:ext cx="5472608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  <a: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sz="20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000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Балтасинская</a:t>
            </a:r>
            <a:r>
              <a:rPr lang="ru-RU" altLang="ru-RU" sz="20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СОШ»</a:t>
            </a: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1600" b="1" dirty="0"/>
              <a:t/>
            </a:r>
            <a:br>
              <a:rPr lang="ru-RU" sz="1600" b="1" dirty="0"/>
            </a:br>
            <a:endParaRPr lang="ru-RU" dirty="0"/>
          </a:p>
        </p:txBody>
      </p:sp>
      <p:pic>
        <p:nvPicPr>
          <p:cNvPr id="3074" name="Picture 2" descr="D:\диплом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543516"/>
            <a:ext cx="2193627" cy="30594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726612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sz="quarter" idx="13"/>
          </p:nvPr>
        </p:nvSpPr>
        <p:spPr>
          <a:xfrm>
            <a:off x="1164574" y="570467"/>
            <a:ext cx="8424936" cy="1131489"/>
          </a:xfrm>
        </p:spPr>
        <p:txBody>
          <a:bodyPr>
            <a:normAutofit fontScale="92500" lnSpcReduction="20000"/>
          </a:bodyPr>
          <a:lstStyle/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altLang="ru-RU" sz="18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lv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физической культуры </a:t>
            </a:r>
            <a: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altLang="ru-RU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Субашская</a:t>
            </a:r>
            <a:r>
              <a:rPr lang="ru-RU" altLang="ru-RU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</a:t>
            </a:r>
            <a:r>
              <a:rPr lang="ru-RU" altLang="ru-RU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endParaRPr lang="ru-RU" dirty="0"/>
          </a:p>
        </p:txBody>
      </p:sp>
      <p:pic>
        <p:nvPicPr>
          <p:cNvPr id="9218" name="Picture 2" descr="C:\Users\Lulnaz\Documents\ноутбук октябрь2011\ggg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16698"/>
            <a:ext cx="1710190" cy="228025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9220" name="Picture 4" descr="C:\Users\Lulnaz\Downloads\сканирование002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953" y="3308882"/>
            <a:ext cx="1001679" cy="14162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19" name="Picture 3" descr="C:\Users\Lulnaz\Downloads\сканирование002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631" y="4157580"/>
            <a:ext cx="1003887" cy="14316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1" name="Picture 5" descr="C:\Users\Lulnaz\Downloads\сканирование0029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4223" y="5008315"/>
            <a:ext cx="996987" cy="1373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Объект 1"/>
          <p:cNvSpPr txBox="1">
            <a:spLocks/>
          </p:cNvSpPr>
          <p:nvPr/>
        </p:nvSpPr>
        <p:spPr>
          <a:xfrm>
            <a:off x="2001210" y="188640"/>
            <a:ext cx="6408712" cy="6480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fontAlgn="base">
              <a:spcBef>
                <a:spcPct val="0"/>
              </a:spcBef>
              <a:spcAft>
                <a:spcPct val="0"/>
              </a:spcAft>
              <a:buClrTx/>
              <a:buSzTx/>
              <a:buFont typeface="Georgia" pitchFamily="18" charset="0"/>
              <a:buNone/>
            </a:pPr>
            <a:r>
              <a:rPr lang="ru-RU" alt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Петрова </a:t>
            </a:r>
            <a:r>
              <a:rPr lang="ru-RU" alt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Гульназ</a:t>
            </a:r>
            <a:r>
              <a:rPr lang="ru-RU" altLang="ru-RU" sz="32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altLang="ru-RU" sz="3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Нурулловна</a:t>
            </a:r>
            <a:endParaRPr lang="ru-RU" altLang="ru-RU" sz="3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" indent="0" fontAlgn="auto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9" name="Объект 1"/>
          <p:cNvSpPr txBox="1">
            <a:spLocks/>
          </p:cNvSpPr>
          <p:nvPr/>
        </p:nvSpPr>
        <p:spPr>
          <a:xfrm>
            <a:off x="2285991" y="1556791"/>
            <a:ext cx="6462473" cy="215182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 fontAlgn="auto">
              <a:buFont typeface="Georgia" pitchFamily="18" charset="0"/>
              <a:buNone/>
            </a:pPr>
            <a:endParaRPr lang="ru-RU" dirty="0"/>
          </a:p>
        </p:txBody>
      </p:sp>
      <p:sp>
        <p:nvSpPr>
          <p:cNvPr id="10" name="Объект 1"/>
          <p:cNvSpPr txBox="1">
            <a:spLocks/>
          </p:cNvSpPr>
          <p:nvPr/>
        </p:nvSpPr>
        <p:spPr>
          <a:xfrm>
            <a:off x="2070623" y="1600544"/>
            <a:ext cx="6552728" cy="420471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45720" indent="0"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</a:t>
            </a: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высшее </a:t>
            </a: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</a:t>
            </a: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специальности: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лет.</a:t>
            </a: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Тестирование :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90 баллов.</a:t>
            </a:r>
            <a:endParaRPr lang="ru-RU" altLang="ru-RU" sz="1900" b="1" i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Оценка экспертов: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4,16</a:t>
            </a: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Выход на республику: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открытый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чемпионат </a:t>
            </a:r>
            <a:r>
              <a:rPr lang="ru-RU" altLang="ru-RU" sz="1900" b="1" i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Закамской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зоны РТ по спортивному туризму «дистанции-пешеходные»  – 2 место (2012)</a:t>
            </a: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Методические публикации: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Внеклассное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мероприятие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школьном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портале </a:t>
            </a:r>
            <a:r>
              <a:rPr lang="en-US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</a:t>
            </a:r>
            <a:r>
              <a:rPr lang="en-US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://</a:t>
            </a:r>
            <a:r>
              <a:rPr lang="en-US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www.proshkolu.ru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разработка урока по гимнастике для 6 класса на портале </a:t>
            </a:r>
            <a:r>
              <a:rPr lang="en-US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http://www.openclass.ru</a:t>
            </a:r>
            <a:endParaRPr lang="ru-RU" altLang="ru-RU" sz="1900" b="1" i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Личные достижения: </a:t>
            </a:r>
            <a:r>
              <a:rPr lang="en-US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Зимняя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спартакиада педагогических работников РТ, Шорт-трек - 2 место (2013г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r>
              <a:rPr lang="ru-RU" altLang="ru-RU" sz="19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Рекомендации</a:t>
            </a:r>
            <a:r>
              <a:rPr lang="ru-RU" altLang="ru-RU" sz="19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постановки целей и задач педагогической </a:t>
            </a:r>
            <a:r>
              <a:rPr lang="ru-RU" altLang="ru-RU" sz="1900" b="1" i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деятельности.  </a:t>
            </a:r>
            <a:r>
              <a:rPr lang="ru-RU" altLang="ru-RU" sz="1900" b="1" i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marL="45720" indent="0" fontAlgn="auto">
              <a:buNone/>
            </a:pPr>
            <a:endParaRPr lang="ru-RU" dirty="0"/>
          </a:p>
        </p:txBody>
      </p:sp>
      <p:sp>
        <p:nvSpPr>
          <p:cNvPr id="12" name="Объект 1"/>
          <p:cNvSpPr txBox="1">
            <a:spLocks/>
          </p:cNvSpPr>
          <p:nvPr/>
        </p:nvSpPr>
        <p:spPr>
          <a:xfrm>
            <a:off x="1164574" y="1554081"/>
            <a:ext cx="7065167" cy="16597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2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54864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822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09728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6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38988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664208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96596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286000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2587752" indent="-182880" algn="l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Char char="*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spcBef>
                <a:spcPct val="0"/>
              </a:spcBef>
              <a:spcAft>
                <a:spcPct val="0"/>
              </a:spcAft>
              <a:buClrTx/>
              <a:buSzTx/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18400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Shakirov_Fail_Farisovich1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715</TotalTime>
  <Words>605</Words>
  <Application>Microsoft Office PowerPoint</Application>
  <PresentationFormat>Экран (4:3)</PresentationFormat>
  <Paragraphs>67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7</vt:i4>
      </vt:variant>
    </vt:vector>
  </HeadingPairs>
  <TitlesOfParts>
    <vt:vector size="9" baseType="lpstr">
      <vt:lpstr>Воздушный поток</vt:lpstr>
      <vt:lpstr>Shakirov_Fail_Farisovich1</vt:lpstr>
      <vt:lpstr>Габдрахманов Фанил Салимович</vt:lpstr>
      <vt:lpstr>Рахимзянов Ханнан Гафурзянович Учитель физической культуры первой квалификационной категории МБОУ «Шубанская ООШ»</vt:lpstr>
      <vt:lpstr>                     Учитель физической культуры  МБОУ «Ципьинская СОШ»    </vt:lpstr>
      <vt:lpstr>Латипов Расим Кадимович</vt:lpstr>
      <vt:lpstr>Ефремова Алевтина Петровна </vt:lpstr>
      <vt:lpstr>Лотфуллин Ильфир Науфалович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Шакиров Фаиль Фарисович Окончил Федеральное государственное общеобразовательное учреждение высшего профессионального образования «Поволжская государственная академия физической культуры, спорта и туризма» по специальности «физической культуры и спорта».</dc:title>
  <dc:creator>Lulnaz</dc:creator>
  <cp:lastModifiedBy>Диля</cp:lastModifiedBy>
  <cp:revision>45</cp:revision>
  <dcterms:created xsi:type="dcterms:W3CDTF">2013-11-30T04:06:29Z</dcterms:created>
  <dcterms:modified xsi:type="dcterms:W3CDTF">2013-12-03T09:48:09Z</dcterms:modified>
</cp:coreProperties>
</file>